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82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80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21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81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44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58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6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14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90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63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96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9A317-EA14-47D9-8B36-8F53E43532A6}" type="datetimeFigureOut">
              <a:rPr lang="en-GB" smtClean="0"/>
              <a:t>22/07/2013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824AB-1A23-4E94-97B6-43ECEC2FE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08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dirty="0" smtClean="0"/>
              <a:t>The number 1 appears as the first digit 30% of the time in real world numbers</a:t>
            </a:r>
            <a:endParaRPr lang="en-GB" dirty="0"/>
          </a:p>
        </p:txBody>
      </p:sp>
      <p:pic>
        <p:nvPicPr>
          <p:cNvPr id="6" name="Content Placeholder 5" descr="The Most Controversial Math Problems - Business Insider - Windows Internet Explorer provided by Attleborough High School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2" t="25256" r="20655" b="3115"/>
          <a:stretch/>
        </p:blipFill>
        <p:spPr>
          <a:xfrm>
            <a:off x="539552" y="1700808"/>
            <a:ext cx="6510250" cy="4716405"/>
          </a:xfrm>
        </p:spPr>
      </p:pic>
    </p:spTree>
    <p:extLst>
      <p:ext uri="{BB962C8B-B14F-4D97-AF65-F5344CB8AC3E}">
        <p14:creationId xmlns:p14="http://schemas.microsoft.com/office/powerpoint/2010/main" val="214290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The Most Controversial Math Problems - Business Insider - Windows Internet Explorer provided by Attleborough High School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1" t="30457" r="18904" b="3116"/>
          <a:stretch/>
        </p:blipFill>
        <p:spPr>
          <a:xfrm>
            <a:off x="0" y="188640"/>
            <a:ext cx="9025884" cy="5214633"/>
          </a:xfrm>
        </p:spPr>
      </p:pic>
      <p:sp>
        <p:nvSpPr>
          <p:cNvPr id="5" name="TextBox 4"/>
          <p:cNvSpPr txBox="1"/>
          <p:nvPr/>
        </p:nvSpPr>
        <p:spPr>
          <a:xfrm>
            <a:off x="2123728" y="5890692"/>
            <a:ext cx="42904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Isn’t that just great!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972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number 1 appears as the first digit 30% of the time in real world numbers</vt:lpstr>
      <vt:lpstr>PowerPoint Presentation</vt:lpstr>
    </vt:vector>
  </TitlesOfParts>
  <Company>Attleborough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jneeds</dc:creator>
  <cp:lastModifiedBy>Jon Treby</cp:lastModifiedBy>
  <cp:revision>5</cp:revision>
  <dcterms:created xsi:type="dcterms:W3CDTF">2013-07-22T08:17:31Z</dcterms:created>
  <dcterms:modified xsi:type="dcterms:W3CDTF">2013-07-22T11:19:53Z</dcterms:modified>
</cp:coreProperties>
</file>